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55"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46"/>
    <p:restoredTop sz="81769"/>
  </p:normalViewPr>
  <p:slideViewPr>
    <p:cSldViewPr snapToGrid="0" snapToObjects="1">
      <p:cViewPr varScale="1">
        <p:scale>
          <a:sx n="103" d="100"/>
          <a:sy n="103" d="100"/>
        </p:scale>
        <p:origin x="20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a:t>
            </a:fld>
            <a:endParaRPr lang="en-US"/>
          </a:p>
        </p:txBody>
      </p:sp>
    </p:spTree>
    <p:extLst>
      <p:ext uri="{BB962C8B-B14F-4D97-AF65-F5344CB8AC3E}">
        <p14:creationId xmlns:p14="http://schemas.microsoft.com/office/powerpoint/2010/main" val="271447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endParaRPr lang="en-US" dirty="0"/>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b="1" dirty="0">
                <a:solidFill>
                  <a:schemeClr val="accent1"/>
                </a:solidFill>
              </a:rPr>
              <a:t>Include all teammates using </a:t>
            </a:r>
            <a:r>
              <a:rPr lang="en-US" b="1" dirty="0" err="1">
                <a:solidFill>
                  <a:schemeClr val="accent1"/>
                </a:solidFill>
              </a:rPr>
              <a:t>Gradescope</a:t>
            </a:r>
            <a:r>
              <a:rPr lang="en-US" b="1" dirty="0">
                <a:solidFill>
                  <a:schemeClr val="accent1"/>
                </a:solidFill>
              </a:rPr>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13 (Wed)</a:t>
            </a:r>
          </a:p>
          <a:p>
            <a:pPr lvl="1"/>
            <a:r>
              <a:rPr lang="en-US" dirty="0"/>
              <a:t>A bit less than 2 weeks after the Assignment 2 deadline</a:t>
            </a:r>
          </a:p>
          <a:p>
            <a:pPr lvl="1"/>
            <a:r>
              <a:rPr lang="en-US" dirty="0"/>
              <a:t>To avoid clashing with the deadline of project milestone 1 (Oct 15)</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2" name="Picture 1">
            <a:extLst>
              <a:ext uri="{FF2B5EF4-FFF2-40B4-BE49-F238E27FC236}">
                <a16:creationId xmlns:a16="http://schemas.microsoft.com/office/drawing/2014/main" id="{2D7B7F20-630D-6947-B244-5955CDD99BBC}"/>
              </a:ext>
            </a:extLst>
          </p:cNvPr>
          <p:cNvPicPr>
            <a:picLocks noChangeAspect="1"/>
          </p:cNvPicPr>
          <p:nvPr/>
        </p:nvPicPr>
        <p:blipFill>
          <a:blip r:embed="rId2"/>
          <a:stretch>
            <a:fillRect/>
          </a:stretch>
        </p:blipFill>
        <p:spPr>
          <a:xfrm>
            <a:off x="2410082" y="170967"/>
            <a:ext cx="3133085" cy="6687033"/>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xmlns="">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4"/>
            <a:ext cx="10515600" cy="4945289"/>
          </a:xfrm>
        </p:spPr>
        <p:txBody>
          <a:bodyPr>
            <a:normAutofit fontScale="92500" lnSpcReduction="2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3-person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t>
            </a:r>
            <a:r>
              <a:rPr lang="en-US" b="1" dirty="0">
                <a:solidFill>
                  <a:schemeClr val="accent1"/>
                </a:solidFill>
              </a:rPr>
              <a:t>at least 2 discussion sessions</a:t>
            </a:r>
          </a:p>
          <a:p>
            <a:pPr lvl="1"/>
            <a:r>
              <a:rPr lang="en-US" dirty="0"/>
              <a:t>Lead the discussion for the discussion sessions</a:t>
            </a:r>
          </a:p>
          <a:p>
            <a:pPr lvl="1"/>
            <a:endParaRPr lang="en-US" sz="1300" dirty="0"/>
          </a:p>
          <a:p>
            <a:pPr lvl="1"/>
            <a:r>
              <a:rPr lang="en-US" u="sng" dirty="0"/>
              <a:t>Template format </a:t>
            </a:r>
            <a:r>
              <a:rPr lang="en-US" dirty="0"/>
              <a:t>(if you are not sure what to do):</a:t>
            </a:r>
          </a:p>
          <a:p>
            <a:pPr lvl="2"/>
            <a:r>
              <a:rPr lang="en-US" dirty="0"/>
              <a:t>Explain the required reading (5~10 min)</a:t>
            </a:r>
          </a:p>
          <a:p>
            <a:pPr lvl="2"/>
            <a:r>
              <a:rPr lang="en-US" dirty="0"/>
              <a:t>Discussion session (5~10 min)</a:t>
            </a:r>
          </a:p>
          <a:p>
            <a:pPr lvl="2"/>
            <a:r>
              <a:rPr lang="en-US" dirty="0"/>
              <a:t>Discussion on the optional readings (15~20 min)</a:t>
            </a:r>
          </a:p>
          <a:p>
            <a:pPr lvl="2"/>
            <a:r>
              <a:rPr lang="en-US" dirty="0"/>
              <a:t>Another discussion session (5~10 min)</a:t>
            </a:r>
          </a:p>
          <a:p>
            <a:pPr lvl="2"/>
            <a:r>
              <a:rPr lang="en-US" dirty="0"/>
              <a:t>Discussion on the optional readings (15~20 min)</a:t>
            </a:r>
          </a:p>
          <a:p>
            <a:pPr lvl="2"/>
            <a:r>
              <a:rPr lang="en-US" dirty="0"/>
              <a:t>A short summary (3~5 min)</a:t>
            </a:r>
          </a:p>
          <a:p>
            <a:pPr lvl="2"/>
            <a:r>
              <a:rPr lang="en-US" dirty="0"/>
              <a:t>Feel free to be creative and include materials outside of the papers</a:t>
            </a:r>
          </a:p>
          <a:p>
            <a:pPr marL="0" indent="0">
              <a:buNone/>
            </a:pPr>
            <a:endParaRPr lang="en-US" dirty="0"/>
          </a:p>
        </p:txBody>
      </p:sp>
    </p:spTree>
    <p:extLst>
      <p:ext uri="{BB962C8B-B14F-4D97-AF65-F5344CB8AC3E}">
        <p14:creationId xmlns:p14="http://schemas.microsoft.com/office/powerpoint/2010/main" val="6131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16335</TotalTime>
  <Words>3286</Words>
  <Application>Microsoft Macintosh PowerPoint</Application>
  <PresentationFormat>Widescreen</PresentationFormat>
  <Paragraphs>542</Paragraphs>
  <Slides>55</Slides>
  <Notes>12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1878</cp:revision>
  <cp:lastPrinted>2019-09-23T20:36:30Z</cp:lastPrinted>
  <dcterms:created xsi:type="dcterms:W3CDTF">2017-08-24T15:35:37Z</dcterms:created>
  <dcterms:modified xsi:type="dcterms:W3CDTF">2022-09-22T01:08:15Z</dcterms:modified>
</cp:coreProperties>
</file>